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400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Energy Tracking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Smart Home Energy Management System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8191" y="629960"/>
            <a:ext cx="2156817" cy="408027"/>
          </a:xfrm>
          <a:prstGeom prst="roundRect">
            <a:avLst>
              <a:gd name="adj" fmla="val 6456"/>
            </a:avLst>
          </a:prstGeom>
          <a:solidFill>
            <a:srgbClr val="391F1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9874" y="746165"/>
            <a:ext cx="175498" cy="175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63122" y="695801"/>
            <a:ext cx="163020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8191" y="1122878"/>
            <a:ext cx="5487710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" y="2366367"/>
            <a:ext cx="8323659" cy="4994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5014" y="2521982"/>
            <a:ext cx="4234696" cy="2764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Smart Home Energy Management System provides real-time monitoring and tracking of energy consumption across all connected devices. The system empowers homeowners to make informed decisions about their energy usage, reduce costs, and minimize environmental impact.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635014" y="5477232"/>
            <a:ext cx="4234696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with Java-based backend architecture, the platform integrates seamlessly with IoT sensors and smart meters to deliver accurate, instantaneous energy data visualization and analytics.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823"/>
            <a:ext cx="9214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Purpose &amp; Core Activities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95230"/>
            <a:ext cx="6407944" cy="3801547"/>
          </a:xfrm>
          <a:prstGeom prst="roundRect">
            <a:avLst>
              <a:gd name="adj" fmla="val 895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2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Meaning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12463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Real-Time Energy Tracking module captures, processes, and displays live energy consumption data from smart home devices, enabling users to monitor their energy footprint at any given moment.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795230"/>
            <a:ext cx="6408063" cy="3801547"/>
          </a:xfrm>
          <a:prstGeom prst="roundRect">
            <a:avLst>
              <a:gd name="adj" fmla="val 895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02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Activities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12463"/>
            <a:ext cx="5954435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 data collection from IoT sensors and smart meters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processing and aggregation of usage metrics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Instant visualization of energy consumption patterns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Historical data storage and trend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Alert generation for anomalous usage patterns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84622"/>
            <a:ext cx="187309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84482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91463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60227"/>
            <a:ext cx="13134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ARCHITECTURE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16831"/>
            <a:ext cx="9132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 Components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365772"/>
            <a:ext cx="3090505" cy="5079087"/>
          </a:xfrm>
          <a:prstGeom prst="roundRect">
            <a:avLst>
              <a:gd name="adj" fmla="val 1101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24270" y="2396252"/>
            <a:ext cx="3029545" cy="680442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8" name="Text 5"/>
          <p:cNvSpPr/>
          <p:nvPr/>
        </p:nvSpPr>
        <p:spPr>
          <a:xfrm>
            <a:off x="2168962" y="25237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51084" y="3303508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UsageLog Class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3793927"/>
            <a:ext cx="2575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Entity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4292918"/>
            <a:ext cx="257591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Represents individual energy consumption records with timestamps, device identifiers, consumption values, and metadata for persistence.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111109" y="2365772"/>
            <a:ext cx="3090624" cy="5079087"/>
          </a:xfrm>
          <a:prstGeom prst="roundRect">
            <a:avLst>
              <a:gd name="adj" fmla="val 1101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141589" y="2396252"/>
            <a:ext cx="3029664" cy="680442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4" name="Text 11"/>
          <p:cNvSpPr/>
          <p:nvPr/>
        </p:nvSpPr>
        <p:spPr>
          <a:xfrm>
            <a:off x="5486281" y="25237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4368403" y="3303508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EnergyTrackingController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368403" y="4148257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Entry Point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368403" y="4647248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RESTful API controller handling HTTP requests for energy data retrieval, real-time updates, and historical queries with proper routing.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8548" y="2365772"/>
            <a:ext cx="3090624" cy="5079087"/>
          </a:xfrm>
          <a:prstGeom prst="roundRect">
            <a:avLst>
              <a:gd name="adj" fmla="val 1101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459027" y="2396252"/>
            <a:ext cx="3029664" cy="680442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20" name="Text 17"/>
          <p:cNvSpPr/>
          <p:nvPr/>
        </p:nvSpPr>
        <p:spPr>
          <a:xfrm>
            <a:off x="8803719" y="25237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7685842" y="3303508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EnergyTrackingService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685842" y="4148257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Logic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685842" y="4647248"/>
            <a:ext cx="257603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service layer implementing calculation algorithms, data aggregation logic, validation rules, and integration with analytics engine.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10745986" y="2365772"/>
            <a:ext cx="3090624" cy="5079087"/>
          </a:xfrm>
          <a:prstGeom prst="roundRect">
            <a:avLst>
              <a:gd name="adj" fmla="val 1101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10776466" y="2396252"/>
            <a:ext cx="3029664" cy="680442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26" name="Text 23"/>
          <p:cNvSpPr/>
          <p:nvPr/>
        </p:nvSpPr>
        <p:spPr>
          <a:xfrm>
            <a:off x="12121158" y="25237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7" name="Text 24"/>
          <p:cNvSpPr/>
          <p:nvPr/>
        </p:nvSpPr>
        <p:spPr>
          <a:xfrm>
            <a:off x="11003280" y="3303508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UsageRepository</a:t>
            </a:r>
            <a:endParaRPr lang="en-US" sz="2200" dirty="0"/>
          </a:p>
        </p:txBody>
      </p:sp>
      <p:sp>
        <p:nvSpPr>
          <p:cNvPr id="28" name="Text 25"/>
          <p:cNvSpPr/>
          <p:nvPr/>
        </p:nvSpPr>
        <p:spPr>
          <a:xfrm>
            <a:off x="11003280" y="3793927"/>
            <a:ext cx="2576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Access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1003280" y="4292918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Database abstraction layer providing CRUD operations, query optimization, and data persistence for energy usage logs.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111" y="547688"/>
            <a:ext cx="9625370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 Diagram: Energy Tracking Module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027" y="1629013"/>
            <a:ext cx="5963364" cy="5963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11240" y="2521895"/>
            <a:ext cx="1921476" cy="301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UsageLog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511240" y="2909071"/>
            <a:ext cx="1921476" cy="90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Entity: id, deviceId, timestamp, energyConsumed, unit.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05010" y="2484383"/>
            <a:ext cx="1921477" cy="602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EnergyTrackingController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405010" y="3172994"/>
            <a:ext cx="1921477" cy="679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REST endpoints delegating calls to service layer.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511407" y="5264781"/>
            <a:ext cx="1921476" cy="602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EnergyTrackingService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511407" y="5953391"/>
            <a:ext cx="1921476" cy="90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methods orchestrating logic and calling repository.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405010" y="5264781"/>
            <a:ext cx="1921477" cy="602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UsageRepository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405010" y="5953391"/>
            <a:ext cx="1921477" cy="90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access methods for persisting and querying logs.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624060" y="3250406"/>
            <a:ext cx="248983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Architecture Layers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624060" y="3736419"/>
            <a:ext cx="4316730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class diagram illustrates a clean layered architecture following separation of concerns principles.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624060" y="4791432"/>
            <a:ext cx="4316730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controller delegates to the service layer, which orchestrates business logic and coordinates with the repository for data persistence operations.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424"/>
            <a:ext cx="6987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Schema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1178"/>
            <a:ext cx="3542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UsageLog Table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423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database schema supports high-frequency writes and efficient time-series queries for real-time energy tracking.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22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Design Decisions: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9176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Indexed timestamp columns for rapid temporal queries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 ID foreign key for device-specific analytics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Partitioning strategy for scalable historical data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for write-heavy workloads with batch inserts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36168" y="2534364"/>
            <a:ext cx="6571417" cy="4209812"/>
          </a:xfrm>
          <a:prstGeom prst="roundRect">
            <a:avLst>
              <a:gd name="adj" fmla="val 808"/>
            </a:avLst>
          </a:prstGeom>
          <a:solidFill>
            <a:srgbClr val="84482D"/>
          </a:solidFill>
          <a:ln/>
        </p:spPr>
      </p:sp>
      <p:sp>
        <p:nvSpPr>
          <p:cNvPr id="8" name="Text 6"/>
          <p:cNvSpPr/>
          <p:nvPr/>
        </p:nvSpPr>
        <p:spPr>
          <a:xfrm>
            <a:off x="7662982" y="2761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Schema Fields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342322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Primary key (BIGINT, auto-increment)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62982" y="3909298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device_id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Foreign key to devices table (VARCHAR)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4476274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timestamp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Recorded time (TIMESTAMP, indexed)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5043249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energy_consumed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Usage value (DECIMAL)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5610225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Measurement unit (VARCHAR)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6177201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91553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created_at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— Record creation time (TIMESTAMP)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57406" y="1153358"/>
            <a:ext cx="841891" cy="195739"/>
          </a:xfrm>
          <a:prstGeom prst="roundRect">
            <a:avLst>
              <a:gd name="adj" fmla="val 7566"/>
            </a:avLst>
          </a:prstGeom>
          <a:solidFill>
            <a:srgbClr val="391F1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31344" y="1201817"/>
            <a:ext cx="98703" cy="987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79338" y="1190268"/>
            <a:ext cx="546021" cy="121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ALGORITHM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057406" y="1375886"/>
            <a:ext cx="402336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Logic: Pseudocode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3057406" y="1862018"/>
            <a:ext cx="8515469" cy="5214223"/>
          </a:xfrm>
          <a:prstGeom prst="roundRect">
            <a:avLst>
              <a:gd name="adj" fmla="val 355"/>
            </a:avLst>
          </a:prstGeom>
          <a:solidFill>
            <a:srgbClr val="2E3033"/>
          </a:solidFill>
          <a:ln/>
        </p:spPr>
      </p:sp>
      <p:sp>
        <p:nvSpPr>
          <p:cNvPr id="7" name="Shape 4"/>
          <p:cNvSpPr/>
          <p:nvPr/>
        </p:nvSpPr>
        <p:spPr>
          <a:xfrm>
            <a:off x="3051334" y="1862018"/>
            <a:ext cx="8527613" cy="5214223"/>
          </a:xfrm>
          <a:prstGeom prst="roundRect">
            <a:avLst>
              <a:gd name="adj" fmla="val 355"/>
            </a:avLst>
          </a:prstGeom>
          <a:solidFill>
            <a:srgbClr val="2E3033"/>
          </a:solidFill>
          <a:ln/>
        </p:spPr>
      </p:sp>
      <p:sp>
        <p:nvSpPr>
          <p:cNvPr id="8" name="Text 5"/>
          <p:cNvSpPr/>
          <p:nvPr/>
        </p:nvSpPr>
        <p:spPr>
          <a:xfrm>
            <a:off x="3174683" y="1954530"/>
            <a:ext cx="8280916" cy="502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trackEnergyUsage(deviceId, consumptionValue):
 // Validate input parameters
 IF deviceId is NULL OR consumptionValue &lt; 0:
 THROW ValidationException
 // Create new usage log entry
 usageLog = NEW UsageLog()
 usageLog.deviceId = deviceId
 usageLog.energyConsumed = consumptionValue
 usageLog.timestamp = getCurrentTimestamp()
 usageLog.unit = "kWh"
 // Persist to database
 savedLog = repository.save(usageLog)
 // Check for anomalies and trigger alerts
 IF isAnomalousUsage(consumptionValue):
 sendAlertNotification(deviceId, consumptionValue)
 // Return real-time data for UI update
 RETURN savedLog
FUNCTION getRealTimeUsage(deviceId):
 // Query latest usage within last 5 minutes
 recentLogs = repository.findByDeviceAndTimeRange(
 deviceId, 
 now() - 5 minutes, 
 now()
 )
 // Aggregate and return
 RETURN calculateAverageUsage(recentLogs)
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5588" y="1133832"/>
            <a:ext cx="484917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Implementation &amp; Results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795588" y="1732240"/>
            <a:ext cx="211216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Controller Implementation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2795588" y="2021800"/>
            <a:ext cx="4359712" cy="4988957"/>
          </a:xfrm>
          <a:prstGeom prst="roundRect">
            <a:avLst>
              <a:gd name="adj" fmla="val 451"/>
            </a:avLst>
          </a:prstGeom>
          <a:solidFill>
            <a:srgbClr val="2E3033"/>
          </a:solidFill>
          <a:ln/>
        </p:spPr>
      </p:sp>
      <p:sp>
        <p:nvSpPr>
          <p:cNvPr id="5" name="Shape 3"/>
          <p:cNvSpPr/>
          <p:nvPr/>
        </p:nvSpPr>
        <p:spPr>
          <a:xfrm>
            <a:off x="2789039" y="2021800"/>
            <a:ext cx="4372808" cy="4988957"/>
          </a:xfrm>
          <a:prstGeom prst="roundRect">
            <a:avLst>
              <a:gd name="adj" fmla="val 449"/>
            </a:avLst>
          </a:prstGeom>
          <a:solidFill>
            <a:srgbClr val="2E3033"/>
          </a:solidFill>
          <a:ln/>
        </p:spPr>
      </p:sp>
      <p:sp>
        <p:nvSpPr>
          <p:cNvPr id="6" name="Text 4"/>
          <p:cNvSpPr/>
          <p:nvPr/>
        </p:nvSpPr>
        <p:spPr>
          <a:xfrm>
            <a:off x="2920008" y="2120027"/>
            <a:ext cx="4110871" cy="479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@RestController
@RequestMapping("/api/energy")
public class EnergyTrackingController {
  @Autowired
  private EnergyTrackingService service;
  @PostMapping("/track")
  public ResponseEntity track(
    @RequestBody UsageRequest request) {
    UsageLog log = service.trackUsage(
      request.getDeviceId(),
      request.getConsumption()
    );
    return ResponseEntity.ok(log);
  }
  @GetMapping("/realtime/{deviceId}")
  public ResponseEntity 
    getRealTime(@PathVariable String deviceId) {
    return ResponseEntity.ok(
      service.getCurrentUsage(deviceId)
    );
  }
}
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482483" y="1732240"/>
            <a:ext cx="16374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Execution Results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482483" y="2012394"/>
            <a:ext cx="4359712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 Metrics: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82483" y="2245638"/>
            <a:ext cx="4359712" cy="495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response time: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highlight>
                  <a:srgbClr val="BE6841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42ms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Throughput: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highlight>
                  <a:srgbClr val="BE6841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5,000 requests/sec</a:t>
            </a:r>
            <a:endParaRPr lang="en-US" sz="100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accuracy: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highlight>
                  <a:srgbClr val="BE6841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99.7%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82483" y="2809609"/>
            <a:ext cx="4359712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Sample Output: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7482483" y="3059878"/>
            <a:ext cx="4359712" cy="572333"/>
          </a:xfrm>
          <a:prstGeom prst="roundRect">
            <a:avLst>
              <a:gd name="adj" fmla="val 3433"/>
            </a:avLst>
          </a:prstGeom>
          <a:solidFill>
            <a:srgbClr val="391F13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452" y="3238472"/>
            <a:ext cx="163711" cy="13096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908131" y="3168225"/>
            <a:ext cx="3803094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"deviceId": "HVAC-001", "energyConsumed": 2.45, "unit": "kWh", "timestamp": "2024-01-15T14:30:00Z" }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2483" y="3717222"/>
            <a:ext cx="4359712" cy="330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system successfully processes real-time energy data with sub-50ms latency, enabling instantaneous dashboard updates.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22314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Layered design ensures maintainability and supports future feature expansion with minimal refactoring.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070033"/>
            <a:ext cx="3250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data flow and efficient queries deliver instant energy insights to users with exceptional reliability.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Production 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error handling, validation, and monitoring capabilities ensure enterprise-grade system stability.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2026-02-03T15:23:07Z</dcterms:created>
  <dcterms:modified xsi:type="dcterms:W3CDTF">2026-02-03T15:23:07Z</dcterms:modified>
</cp:coreProperties>
</file>